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8" r:id="rId4"/>
    <p:sldId id="263" r:id="rId5"/>
    <p:sldId id="260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90B6F-7152-46FE-87A2-9B4BBCF2F5D9}" v="14" dt="2024-10-18T18:40:13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Haskey" userId="6ede4eb7-b9bd-4fb9-bce4-a41b43c87eef" providerId="ADAL" clId="{9B690B6F-7152-46FE-87A2-9B4BBCF2F5D9}"/>
    <pc:docChg chg="undo custSel addSld delSld modSld sldOrd delMainMaster modMainMaster">
      <pc:chgData name="Cara Haskey" userId="6ede4eb7-b9bd-4fb9-bce4-a41b43c87eef" providerId="ADAL" clId="{9B690B6F-7152-46FE-87A2-9B4BBCF2F5D9}" dt="2024-10-18T22:37:06.963" v="1145" actId="255"/>
      <pc:docMkLst>
        <pc:docMk/>
      </pc:docMkLst>
      <pc:sldChg chg="modSp mod modClrScheme chgLayout">
        <pc:chgData name="Cara Haskey" userId="6ede4eb7-b9bd-4fb9-bce4-a41b43c87eef" providerId="ADAL" clId="{9B690B6F-7152-46FE-87A2-9B4BBCF2F5D9}" dt="2024-10-18T18:08:53.058" v="72" actId="27636"/>
        <pc:sldMkLst>
          <pc:docMk/>
          <pc:sldMk cId="3849998012" sldId="256"/>
        </pc:sldMkLst>
        <pc:spChg chg="mod ord">
          <ac:chgData name="Cara Haskey" userId="6ede4eb7-b9bd-4fb9-bce4-a41b43c87eef" providerId="ADAL" clId="{9B690B6F-7152-46FE-87A2-9B4BBCF2F5D9}" dt="2024-10-18T18:08:53.043" v="71" actId="700"/>
          <ac:spMkLst>
            <pc:docMk/>
            <pc:sldMk cId="3849998012" sldId="256"/>
            <ac:spMk id="2" creationId="{00000000-0000-0000-0000-000000000000}"/>
          </ac:spMkLst>
        </pc:spChg>
        <pc:spChg chg="mod ord">
          <ac:chgData name="Cara Haskey" userId="6ede4eb7-b9bd-4fb9-bce4-a41b43c87eef" providerId="ADAL" clId="{9B690B6F-7152-46FE-87A2-9B4BBCF2F5D9}" dt="2024-10-18T18:08:53.058" v="72" actId="27636"/>
          <ac:spMkLst>
            <pc:docMk/>
            <pc:sldMk cId="3849998012" sldId="256"/>
            <ac:spMk id="3" creationId="{00000000-0000-0000-0000-000000000000}"/>
          </ac:spMkLst>
        </pc:spChg>
      </pc:sldChg>
      <pc:sldChg chg="addSp modSp mod modClrScheme chgLayout">
        <pc:chgData name="Cara Haskey" userId="6ede4eb7-b9bd-4fb9-bce4-a41b43c87eef" providerId="ADAL" clId="{9B690B6F-7152-46FE-87A2-9B4BBCF2F5D9}" dt="2024-10-18T18:34:04.127" v="606" actId="255"/>
        <pc:sldMkLst>
          <pc:docMk/>
          <pc:sldMk cId="2765551528" sldId="258"/>
        </pc:sldMkLst>
        <pc:spChg chg="mod ord">
          <ac:chgData name="Cara Haskey" userId="6ede4eb7-b9bd-4fb9-bce4-a41b43c87eef" providerId="ADAL" clId="{9B690B6F-7152-46FE-87A2-9B4BBCF2F5D9}" dt="2024-10-18T18:13:35.574" v="205" actId="255"/>
          <ac:spMkLst>
            <pc:docMk/>
            <pc:sldMk cId="2765551528" sldId="258"/>
            <ac:spMk id="2" creationId="{00000000-0000-0000-0000-000000000000}"/>
          </ac:spMkLst>
        </pc:spChg>
        <pc:spChg chg="mod ord">
          <ac:chgData name="Cara Haskey" userId="6ede4eb7-b9bd-4fb9-bce4-a41b43c87eef" providerId="ADAL" clId="{9B690B6F-7152-46FE-87A2-9B4BBCF2F5D9}" dt="2024-10-18T18:34:04.127" v="606" actId="255"/>
          <ac:spMkLst>
            <pc:docMk/>
            <pc:sldMk cId="2765551528" sldId="258"/>
            <ac:spMk id="3" creationId="{00000000-0000-0000-0000-000000000000}"/>
          </ac:spMkLst>
        </pc:spChg>
        <pc:spChg chg="add mod ord">
          <ac:chgData name="Cara Haskey" userId="6ede4eb7-b9bd-4fb9-bce4-a41b43c87eef" providerId="ADAL" clId="{9B690B6F-7152-46FE-87A2-9B4BBCF2F5D9}" dt="2024-10-18T18:28:57.638" v="599" actId="20577"/>
          <ac:spMkLst>
            <pc:docMk/>
            <pc:sldMk cId="2765551528" sldId="258"/>
            <ac:spMk id="4" creationId="{6C29CE38-382B-D75D-1843-CE6632BD595F}"/>
          </ac:spMkLst>
        </pc:spChg>
      </pc:sldChg>
      <pc:sldChg chg="addSp modSp del mod ord modClrScheme chgLayout">
        <pc:chgData name="Cara Haskey" userId="6ede4eb7-b9bd-4fb9-bce4-a41b43c87eef" providerId="ADAL" clId="{9B690B6F-7152-46FE-87A2-9B4BBCF2F5D9}" dt="2024-10-18T18:38:59.919" v="887" actId="47"/>
        <pc:sldMkLst>
          <pc:docMk/>
          <pc:sldMk cId="2363443855" sldId="259"/>
        </pc:sldMkLst>
        <pc:spChg chg="mod ord">
          <ac:chgData name="Cara Haskey" userId="6ede4eb7-b9bd-4fb9-bce4-a41b43c87eef" providerId="ADAL" clId="{9B690B6F-7152-46FE-87A2-9B4BBCF2F5D9}" dt="2024-10-18T18:09:41.535" v="75" actId="700"/>
          <ac:spMkLst>
            <pc:docMk/>
            <pc:sldMk cId="2363443855" sldId="259"/>
            <ac:spMk id="2" creationId="{00000000-0000-0000-0000-000000000000}"/>
          </ac:spMkLst>
        </pc:spChg>
        <pc:spChg chg="mod ord">
          <ac:chgData name="Cara Haskey" userId="6ede4eb7-b9bd-4fb9-bce4-a41b43c87eef" providerId="ADAL" clId="{9B690B6F-7152-46FE-87A2-9B4BBCF2F5D9}" dt="2024-10-18T18:09:41.535" v="75" actId="700"/>
          <ac:spMkLst>
            <pc:docMk/>
            <pc:sldMk cId="2363443855" sldId="259"/>
            <ac:spMk id="3" creationId="{00000000-0000-0000-0000-000000000000}"/>
          </ac:spMkLst>
        </pc:spChg>
        <pc:spChg chg="add mod ord">
          <ac:chgData name="Cara Haskey" userId="6ede4eb7-b9bd-4fb9-bce4-a41b43c87eef" providerId="ADAL" clId="{9B690B6F-7152-46FE-87A2-9B4BBCF2F5D9}" dt="2024-10-18T18:09:41.535" v="75" actId="700"/>
          <ac:spMkLst>
            <pc:docMk/>
            <pc:sldMk cId="2363443855" sldId="259"/>
            <ac:spMk id="4" creationId="{17FA4344-9E5E-ACDD-EE0D-AD06526542FC}"/>
          </ac:spMkLst>
        </pc:spChg>
      </pc:sldChg>
      <pc:sldChg chg="addSp modSp mod ord modClrScheme chgLayout">
        <pc:chgData name="Cara Haskey" userId="6ede4eb7-b9bd-4fb9-bce4-a41b43c87eef" providerId="ADAL" clId="{9B690B6F-7152-46FE-87A2-9B4BBCF2F5D9}" dt="2024-10-18T22:24:14.997" v="1032" actId="20577"/>
        <pc:sldMkLst>
          <pc:docMk/>
          <pc:sldMk cId="1718438788" sldId="260"/>
        </pc:sldMkLst>
        <pc:spChg chg="mod ord">
          <ac:chgData name="Cara Haskey" userId="6ede4eb7-b9bd-4fb9-bce4-a41b43c87eef" providerId="ADAL" clId="{9B690B6F-7152-46FE-87A2-9B4BBCF2F5D9}" dt="2024-10-18T22:24:00.055" v="1013" actId="20577"/>
          <ac:spMkLst>
            <pc:docMk/>
            <pc:sldMk cId="1718438788" sldId="260"/>
            <ac:spMk id="2" creationId="{00000000-0000-0000-0000-000000000000}"/>
          </ac:spMkLst>
        </pc:spChg>
        <pc:spChg chg="mod ord">
          <ac:chgData name="Cara Haskey" userId="6ede4eb7-b9bd-4fb9-bce4-a41b43c87eef" providerId="ADAL" clId="{9B690B6F-7152-46FE-87A2-9B4BBCF2F5D9}" dt="2024-10-18T18:37:41.692" v="766" actId="1076"/>
          <ac:spMkLst>
            <pc:docMk/>
            <pc:sldMk cId="1718438788" sldId="260"/>
            <ac:spMk id="3" creationId="{00000000-0000-0000-0000-000000000000}"/>
          </ac:spMkLst>
        </pc:spChg>
        <pc:spChg chg="add mod ord">
          <ac:chgData name="Cara Haskey" userId="6ede4eb7-b9bd-4fb9-bce4-a41b43c87eef" providerId="ADAL" clId="{9B690B6F-7152-46FE-87A2-9B4BBCF2F5D9}" dt="2024-10-18T22:24:14.997" v="1032" actId="20577"/>
          <ac:spMkLst>
            <pc:docMk/>
            <pc:sldMk cId="1718438788" sldId="260"/>
            <ac:spMk id="4" creationId="{575F23E0-46F4-5A90-1D40-C85E95FC1B04}"/>
          </ac:spMkLst>
        </pc:spChg>
      </pc:sldChg>
      <pc:sldChg chg="addSp delSp modSp mod modClrScheme chgLayout">
        <pc:chgData name="Cara Haskey" userId="6ede4eb7-b9bd-4fb9-bce4-a41b43c87eef" providerId="ADAL" clId="{9B690B6F-7152-46FE-87A2-9B4BBCF2F5D9}" dt="2024-10-18T22:25:17.304" v="1129" actId="20577"/>
        <pc:sldMkLst>
          <pc:docMk/>
          <pc:sldMk cId="978962578" sldId="261"/>
        </pc:sldMkLst>
        <pc:spChg chg="mod ord">
          <ac:chgData name="Cara Haskey" userId="6ede4eb7-b9bd-4fb9-bce4-a41b43c87eef" providerId="ADAL" clId="{9B690B6F-7152-46FE-87A2-9B4BBCF2F5D9}" dt="2024-10-18T22:24:29.218" v="1033" actId="700"/>
          <ac:spMkLst>
            <pc:docMk/>
            <pc:sldMk cId="978962578" sldId="261"/>
            <ac:spMk id="2" creationId="{00000000-0000-0000-0000-000000000000}"/>
          </ac:spMkLst>
        </pc:spChg>
        <pc:spChg chg="mod ord">
          <ac:chgData name="Cara Haskey" userId="6ede4eb7-b9bd-4fb9-bce4-a41b43c87eef" providerId="ADAL" clId="{9B690B6F-7152-46FE-87A2-9B4BBCF2F5D9}" dt="2024-10-18T22:24:29.218" v="1033" actId="700"/>
          <ac:spMkLst>
            <pc:docMk/>
            <pc:sldMk cId="978962578" sldId="261"/>
            <ac:spMk id="3" creationId="{00000000-0000-0000-0000-000000000000}"/>
          </ac:spMkLst>
        </pc:spChg>
        <pc:spChg chg="add del mod ord">
          <ac:chgData name="Cara Haskey" userId="6ede4eb7-b9bd-4fb9-bce4-a41b43c87eef" providerId="ADAL" clId="{9B690B6F-7152-46FE-87A2-9B4BBCF2F5D9}" dt="2024-10-18T18:41:02.776" v="957" actId="478"/>
          <ac:spMkLst>
            <pc:docMk/>
            <pc:sldMk cId="978962578" sldId="261"/>
            <ac:spMk id="4" creationId="{055E12BB-04EF-5721-8519-CD3D46AAB8E3}"/>
          </ac:spMkLst>
        </pc:spChg>
        <pc:spChg chg="add mod ord">
          <ac:chgData name="Cara Haskey" userId="6ede4eb7-b9bd-4fb9-bce4-a41b43c87eef" providerId="ADAL" clId="{9B690B6F-7152-46FE-87A2-9B4BBCF2F5D9}" dt="2024-10-18T22:25:17.304" v="1129" actId="20577"/>
          <ac:spMkLst>
            <pc:docMk/>
            <pc:sldMk cId="978962578" sldId="261"/>
            <ac:spMk id="4" creationId="{3B139EF7-FA1E-D7E8-9042-DD169F07A476}"/>
          </ac:spMkLst>
        </pc:spChg>
      </pc:sldChg>
      <pc:sldChg chg="addSp delSp modSp mod modClrScheme chgLayout">
        <pc:chgData name="Cara Haskey" userId="6ede4eb7-b9bd-4fb9-bce4-a41b43c87eef" providerId="ADAL" clId="{9B690B6F-7152-46FE-87A2-9B4BBCF2F5D9}" dt="2024-10-18T22:37:06.963" v="1145" actId="255"/>
        <pc:sldMkLst>
          <pc:docMk/>
          <pc:sldMk cId="2508946230" sldId="262"/>
        </pc:sldMkLst>
        <pc:spChg chg="mod ord">
          <ac:chgData name="Cara Haskey" userId="6ede4eb7-b9bd-4fb9-bce4-a41b43c87eef" providerId="ADAL" clId="{9B690B6F-7152-46FE-87A2-9B4BBCF2F5D9}" dt="2024-10-18T18:09:50.846" v="78" actId="700"/>
          <ac:spMkLst>
            <pc:docMk/>
            <pc:sldMk cId="2508946230" sldId="262"/>
            <ac:spMk id="2" creationId="{BE5698C4-42C2-45DE-865E-37D6576F1E6A}"/>
          </ac:spMkLst>
        </pc:spChg>
        <pc:spChg chg="mod ord">
          <ac:chgData name="Cara Haskey" userId="6ede4eb7-b9bd-4fb9-bce4-a41b43c87eef" providerId="ADAL" clId="{9B690B6F-7152-46FE-87A2-9B4BBCF2F5D9}" dt="2024-10-18T18:12:56.094" v="190" actId="255"/>
          <ac:spMkLst>
            <pc:docMk/>
            <pc:sldMk cId="2508946230" sldId="262"/>
            <ac:spMk id="3" creationId="{C0A33081-5E3D-46C6-BDC1-19FD73A869FD}"/>
          </ac:spMkLst>
        </pc:spChg>
        <pc:spChg chg="add del mod ord">
          <ac:chgData name="Cara Haskey" userId="6ede4eb7-b9bd-4fb9-bce4-a41b43c87eef" providerId="ADAL" clId="{9B690B6F-7152-46FE-87A2-9B4BBCF2F5D9}" dt="2024-10-18T18:09:26.762" v="74" actId="700"/>
          <ac:spMkLst>
            <pc:docMk/>
            <pc:sldMk cId="2508946230" sldId="262"/>
            <ac:spMk id="4" creationId="{6BBF18A9-284A-AFF9-6750-A3219FE336E3}"/>
          </ac:spMkLst>
        </pc:spChg>
        <pc:spChg chg="add del mod ord">
          <ac:chgData name="Cara Haskey" userId="6ede4eb7-b9bd-4fb9-bce4-a41b43c87eef" providerId="ADAL" clId="{9B690B6F-7152-46FE-87A2-9B4BBCF2F5D9}" dt="2024-10-18T18:09:50.846" v="78" actId="700"/>
          <ac:spMkLst>
            <pc:docMk/>
            <pc:sldMk cId="2508946230" sldId="262"/>
            <ac:spMk id="6" creationId="{4072DF31-CE55-B838-6B72-75B25B6B690C}"/>
          </ac:spMkLst>
        </pc:spChg>
        <pc:spChg chg="add mod ord">
          <ac:chgData name="Cara Haskey" userId="6ede4eb7-b9bd-4fb9-bce4-a41b43c87eef" providerId="ADAL" clId="{9B690B6F-7152-46FE-87A2-9B4BBCF2F5D9}" dt="2024-10-18T18:10:21.086" v="83" actId="368"/>
          <ac:spMkLst>
            <pc:docMk/>
            <pc:sldMk cId="2508946230" sldId="262"/>
            <ac:spMk id="7" creationId="{18F5D1E1-DC53-E32C-35C8-13DBA5D94410}"/>
          </ac:spMkLst>
        </pc:spChg>
        <pc:spChg chg="add mod ord">
          <ac:chgData name="Cara Haskey" userId="6ede4eb7-b9bd-4fb9-bce4-a41b43c87eef" providerId="ADAL" clId="{9B690B6F-7152-46FE-87A2-9B4BBCF2F5D9}" dt="2024-10-18T22:37:06.963" v="1145" actId="255"/>
          <ac:spMkLst>
            <pc:docMk/>
            <pc:sldMk cId="2508946230" sldId="262"/>
            <ac:spMk id="8" creationId="{B1A164D6-E3EC-357C-CC27-A0EC4DB41863}"/>
          </ac:spMkLst>
        </pc:spChg>
        <pc:picChg chg="del">
          <ac:chgData name="Cara Haskey" userId="6ede4eb7-b9bd-4fb9-bce4-a41b43c87eef" providerId="ADAL" clId="{9B690B6F-7152-46FE-87A2-9B4BBCF2F5D9}" dt="2024-10-18T18:06:34.141" v="55" actId="478"/>
          <ac:picMkLst>
            <pc:docMk/>
            <pc:sldMk cId="2508946230" sldId="262"/>
            <ac:picMk id="5" creationId="{C0215410-7BCF-4D4F-8BDE-B92CAE3FB168}"/>
          </ac:picMkLst>
        </pc:picChg>
      </pc:sldChg>
      <pc:sldChg chg="addSp delSp modSp new mod modClrScheme chgLayout">
        <pc:chgData name="Cara Haskey" userId="6ede4eb7-b9bd-4fb9-bce4-a41b43c87eef" providerId="ADAL" clId="{9B690B6F-7152-46FE-87A2-9B4BBCF2F5D9}" dt="2024-10-18T18:35:21.333" v="608"/>
        <pc:sldMkLst>
          <pc:docMk/>
          <pc:sldMk cId="1981228517" sldId="263"/>
        </pc:sldMkLst>
        <pc:spChg chg="del">
          <ac:chgData name="Cara Haskey" userId="6ede4eb7-b9bd-4fb9-bce4-a41b43c87eef" providerId="ADAL" clId="{9B690B6F-7152-46FE-87A2-9B4BBCF2F5D9}" dt="2024-10-18T18:19:58.795" v="424" actId="700"/>
          <ac:spMkLst>
            <pc:docMk/>
            <pc:sldMk cId="1981228517" sldId="263"/>
            <ac:spMk id="2" creationId="{D49E7D08-AEE2-3B98-364F-2B58B7B3818C}"/>
          </ac:spMkLst>
        </pc:spChg>
        <pc:spChg chg="del mod ord">
          <ac:chgData name="Cara Haskey" userId="6ede4eb7-b9bd-4fb9-bce4-a41b43c87eef" providerId="ADAL" clId="{9B690B6F-7152-46FE-87A2-9B4BBCF2F5D9}" dt="2024-10-18T18:19:58.795" v="424" actId="700"/>
          <ac:spMkLst>
            <pc:docMk/>
            <pc:sldMk cId="1981228517" sldId="263"/>
            <ac:spMk id="3" creationId="{9B927351-AFDA-D993-F95B-6C7F2900DE5D}"/>
          </ac:spMkLst>
        </pc:spChg>
        <pc:spChg chg="del">
          <ac:chgData name="Cara Haskey" userId="6ede4eb7-b9bd-4fb9-bce4-a41b43c87eef" providerId="ADAL" clId="{9B690B6F-7152-46FE-87A2-9B4BBCF2F5D9}" dt="2024-10-18T18:19:58.795" v="424" actId="700"/>
          <ac:spMkLst>
            <pc:docMk/>
            <pc:sldMk cId="1981228517" sldId="263"/>
            <ac:spMk id="4" creationId="{2603BEA5-C86D-97B7-6919-0368B5261441}"/>
          </ac:spMkLst>
        </pc:spChg>
        <pc:spChg chg="add del mod ord">
          <ac:chgData name="Cara Haskey" userId="6ede4eb7-b9bd-4fb9-bce4-a41b43c87eef" providerId="ADAL" clId="{9B690B6F-7152-46FE-87A2-9B4BBCF2F5D9}" dt="2024-10-18T18:20:05.548" v="425" actId="700"/>
          <ac:spMkLst>
            <pc:docMk/>
            <pc:sldMk cId="1981228517" sldId="263"/>
            <ac:spMk id="5" creationId="{46D79E4A-E4B3-EA4B-D11C-A0969DA35B8A}"/>
          </ac:spMkLst>
        </pc:spChg>
        <pc:spChg chg="add del mod ord">
          <ac:chgData name="Cara Haskey" userId="6ede4eb7-b9bd-4fb9-bce4-a41b43c87eef" providerId="ADAL" clId="{9B690B6F-7152-46FE-87A2-9B4BBCF2F5D9}" dt="2024-10-18T18:20:09.294" v="426" actId="478"/>
          <ac:spMkLst>
            <pc:docMk/>
            <pc:sldMk cId="1981228517" sldId="263"/>
            <ac:spMk id="6" creationId="{FFA28197-5BA5-74FB-C17A-27DA2C08C232}"/>
          </ac:spMkLst>
        </pc:spChg>
        <pc:spChg chg="add del mod ord">
          <ac:chgData name="Cara Haskey" userId="6ede4eb7-b9bd-4fb9-bce4-a41b43c87eef" providerId="ADAL" clId="{9B690B6F-7152-46FE-87A2-9B4BBCF2F5D9}" dt="2024-10-18T18:20:09.294" v="426" actId="478"/>
          <ac:spMkLst>
            <pc:docMk/>
            <pc:sldMk cId="1981228517" sldId="263"/>
            <ac:spMk id="7" creationId="{BECDA242-A271-259D-BD77-C2FAAD8C4FFF}"/>
          </ac:spMkLst>
        </pc:spChg>
        <pc:spChg chg="add del mod ord">
          <ac:chgData name="Cara Haskey" userId="6ede4eb7-b9bd-4fb9-bce4-a41b43c87eef" providerId="ADAL" clId="{9B690B6F-7152-46FE-87A2-9B4BBCF2F5D9}" dt="2024-10-18T18:21:46.226" v="486" actId="478"/>
          <ac:spMkLst>
            <pc:docMk/>
            <pc:sldMk cId="1981228517" sldId="263"/>
            <ac:spMk id="10" creationId="{32F4330C-77BB-1D48-528C-4C6565A78519}"/>
          </ac:spMkLst>
        </pc:spChg>
        <pc:spChg chg="add del mod ord">
          <ac:chgData name="Cara Haskey" userId="6ede4eb7-b9bd-4fb9-bce4-a41b43c87eef" providerId="ADAL" clId="{9B690B6F-7152-46FE-87A2-9B4BBCF2F5D9}" dt="2024-10-18T18:21:20.281" v="431" actId="478"/>
          <ac:spMkLst>
            <pc:docMk/>
            <pc:sldMk cId="1981228517" sldId="263"/>
            <ac:spMk id="11" creationId="{1E67D183-4FF9-4DBE-2936-FEC0967CF09B}"/>
          </ac:spMkLst>
        </pc:spChg>
        <pc:spChg chg="add del mod">
          <ac:chgData name="Cara Haskey" userId="6ede4eb7-b9bd-4fb9-bce4-a41b43c87eef" providerId="ADAL" clId="{9B690B6F-7152-46FE-87A2-9B4BBCF2F5D9}" dt="2024-10-18T18:21:50.308" v="487" actId="478"/>
          <ac:spMkLst>
            <pc:docMk/>
            <pc:sldMk cId="1981228517" sldId="263"/>
            <ac:spMk id="13" creationId="{65F59E0A-3575-06C3-147D-136C833BFC67}"/>
          </ac:spMkLst>
        </pc:spChg>
        <pc:picChg chg="add del mod">
          <ac:chgData name="Cara Haskey" userId="6ede4eb7-b9bd-4fb9-bce4-a41b43c87eef" providerId="ADAL" clId="{9B690B6F-7152-46FE-87A2-9B4BBCF2F5D9}" dt="2024-10-18T18:35:19.121" v="607" actId="478"/>
          <ac:picMkLst>
            <pc:docMk/>
            <pc:sldMk cId="1981228517" sldId="263"/>
            <ac:picMk id="9" creationId="{AFB165ED-C6A1-79BE-0063-DB66E2AFA6F1}"/>
          </ac:picMkLst>
        </pc:picChg>
        <pc:picChg chg="add">
          <ac:chgData name="Cara Haskey" userId="6ede4eb7-b9bd-4fb9-bce4-a41b43c87eef" providerId="ADAL" clId="{9B690B6F-7152-46FE-87A2-9B4BBCF2F5D9}" dt="2024-10-18T18:35:21.333" v="608"/>
          <ac:picMkLst>
            <pc:docMk/>
            <pc:sldMk cId="1981228517" sldId="263"/>
            <ac:picMk id="2050" creationId="{9439B351-E916-D8D0-7FAF-FF279EE72FDB}"/>
          </ac:picMkLst>
        </pc:picChg>
      </pc:sldChg>
      <pc:sldChg chg="addSp delSp modSp new mod modClrScheme chgLayout">
        <pc:chgData name="Cara Haskey" userId="6ede4eb7-b9bd-4fb9-bce4-a41b43c87eef" providerId="ADAL" clId="{9B690B6F-7152-46FE-87A2-9B4BBCF2F5D9}" dt="2024-10-18T18:23:38.570" v="495"/>
        <pc:sldMkLst>
          <pc:docMk/>
          <pc:sldMk cId="2906080421" sldId="264"/>
        </pc:sldMkLst>
        <pc:spChg chg="del mod ord">
          <ac:chgData name="Cara Haskey" userId="6ede4eb7-b9bd-4fb9-bce4-a41b43c87eef" providerId="ADAL" clId="{9B690B6F-7152-46FE-87A2-9B4BBCF2F5D9}" dt="2024-10-18T18:23:34.972" v="493" actId="700"/>
          <ac:spMkLst>
            <pc:docMk/>
            <pc:sldMk cId="2906080421" sldId="264"/>
            <ac:spMk id="2" creationId="{D5014785-A394-CBF5-D6F0-2CB54F92BDC6}"/>
          </ac:spMkLst>
        </pc:spChg>
        <pc:spChg chg="del mod ord">
          <ac:chgData name="Cara Haskey" userId="6ede4eb7-b9bd-4fb9-bce4-a41b43c87eef" providerId="ADAL" clId="{9B690B6F-7152-46FE-87A2-9B4BBCF2F5D9}" dt="2024-10-18T18:23:34.972" v="493" actId="700"/>
          <ac:spMkLst>
            <pc:docMk/>
            <pc:sldMk cId="2906080421" sldId="264"/>
            <ac:spMk id="3" creationId="{E42EEAD3-8B3F-60B1-0767-F0BED4FE1761}"/>
          </ac:spMkLst>
        </pc:spChg>
        <pc:spChg chg="del">
          <ac:chgData name="Cara Haskey" userId="6ede4eb7-b9bd-4fb9-bce4-a41b43c87eef" providerId="ADAL" clId="{9B690B6F-7152-46FE-87A2-9B4BBCF2F5D9}" dt="2024-10-18T18:23:34.972" v="493" actId="700"/>
          <ac:spMkLst>
            <pc:docMk/>
            <pc:sldMk cId="2906080421" sldId="264"/>
            <ac:spMk id="4" creationId="{12541EAF-3356-EB3E-685B-F53EFFF4A4DC}"/>
          </ac:spMkLst>
        </pc:spChg>
        <pc:spChg chg="add del mod ord">
          <ac:chgData name="Cara Haskey" userId="6ede4eb7-b9bd-4fb9-bce4-a41b43c87eef" providerId="ADAL" clId="{9B690B6F-7152-46FE-87A2-9B4BBCF2F5D9}" dt="2024-10-18T18:23:37.639" v="494" actId="478"/>
          <ac:spMkLst>
            <pc:docMk/>
            <pc:sldMk cId="2906080421" sldId="264"/>
            <ac:spMk id="5" creationId="{B9ADB656-B184-DC38-6135-1EF248C4811B}"/>
          </ac:spMkLst>
        </pc:spChg>
        <pc:spChg chg="add del mod ord">
          <ac:chgData name="Cara Haskey" userId="6ede4eb7-b9bd-4fb9-bce4-a41b43c87eef" providerId="ADAL" clId="{9B690B6F-7152-46FE-87A2-9B4BBCF2F5D9}" dt="2024-10-18T18:23:37.639" v="494" actId="478"/>
          <ac:spMkLst>
            <pc:docMk/>
            <pc:sldMk cId="2906080421" sldId="264"/>
            <ac:spMk id="6" creationId="{FBF7C58F-A7E9-8B47-3017-161B96D694B0}"/>
          </ac:spMkLst>
        </pc:spChg>
        <pc:picChg chg="add">
          <ac:chgData name="Cara Haskey" userId="6ede4eb7-b9bd-4fb9-bce4-a41b43c87eef" providerId="ADAL" clId="{9B690B6F-7152-46FE-87A2-9B4BBCF2F5D9}" dt="2024-10-18T18:23:38.570" v="495"/>
          <ac:picMkLst>
            <pc:docMk/>
            <pc:sldMk cId="2906080421" sldId="264"/>
            <ac:picMk id="1026" creationId="{734EA1E6-72BD-03B1-65DA-4F9F70A39829}"/>
          </ac:picMkLst>
        </pc:picChg>
      </pc:sldChg>
      <pc:sldMasterChg chg="modSp del modSldLayout">
        <pc:chgData name="Cara Haskey" userId="6ede4eb7-b9bd-4fb9-bce4-a41b43c87eef" providerId="ADAL" clId="{9B690B6F-7152-46FE-87A2-9B4BBCF2F5D9}" dt="2024-10-18T22:25:28.676" v="1130" actId="2696"/>
        <pc:sldMasterMkLst>
          <pc:docMk/>
          <pc:sldMasterMk cId="3709312781" sldId="2147483660"/>
        </pc:sldMasterMkLst>
        <pc:spChg chg="mod">
          <ac:chgData name="Cara Haskey" userId="6ede4eb7-b9bd-4fb9-bce4-a41b43c87eef" providerId="ADAL" clId="{9B690B6F-7152-46FE-87A2-9B4BBCF2F5D9}" dt="2024-10-18T18:07:48.859" v="66"/>
          <ac:spMkLst>
            <pc:docMk/>
            <pc:sldMasterMk cId="3709312781" sldId="2147483660"/>
            <ac:spMk id="2" creationId="{00000000-0000-0000-0000-000000000000}"/>
          </ac:spMkLst>
        </pc:spChg>
        <pc:spChg chg="mod">
          <ac:chgData name="Cara Haskey" userId="6ede4eb7-b9bd-4fb9-bce4-a41b43c87eef" providerId="ADAL" clId="{9B690B6F-7152-46FE-87A2-9B4BBCF2F5D9}" dt="2024-10-18T18:07:48.859" v="66"/>
          <ac:spMkLst>
            <pc:docMk/>
            <pc:sldMasterMk cId="3709312781" sldId="2147483660"/>
            <ac:spMk id="3" creationId="{00000000-0000-0000-0000-000000000000}"/>
          </ac:spMkLst>
        </pc:spChg>
        <pc:spChg chg="mod">
          <ac:chgData name="Cara Haskey" userId="6ede4eb7-b9bd-4fb9-bce4-a41b43c87eef" providerId="ADAL" clId="{9B690B6F-7152-46FE-87A2-9B4BBCF2F5D9}" dt="2024-10-18T18:07:48.859" v="66"/>
          <ac:spMkLst>
            <pc:docMk/>
            <pc:sldMasterMk cId="3709312781" sldId="2147483660"/>
            <ac:spMk id="4" creationId="{00000000-0000-0000-0000-000000000000}"/>
          </ac:spMkLst>
        </pc:spChg>
        <pc:spChg chg="mod">
          <ac:chgData name="Cara Haskey" userId="6ede4eb7-b9bd-4fb9-bce4-a41b43c87eef" providerId="ADAL" clId="{9B690B6F-7152-46FE-87A2-9B4BBCF2F5D9}" dt="2024-10-18T18:07:48.859" v="66"/>
          <ac:spMkLst>
            <pc:docMk/>
            <pc:sldMasterMk cId="3709312781" sldId="2147483660"/>
            <ac:spMk id="5" creationId="{00000000-0000-0000-0000-000000000000}"/>
          </ac:spMkLst>
        </pc:spChg>
        <pc:spChg chg="mod">
          <ac:chgData name="Cara Haskey" userId="6ede4eb7-b9bd-4fb9-bce4-a41b43c87eef" providerId="ADAL" clId="{9B690B6F-7152-46FE-87A2-9B4BBCF2F5D9}" dt="2024-10-18T18:07:48.859" v="66"/>
          <ac:spMkLst>
            <pc:docMk/>
            <pc:sldMasterMk cId="3709312781" sldId="2147483660"/>
            <ac:spMk id="6" creationId="{00000000-0000-0000-0000-000000000000}"/>
          </ac:spMkLst>
        </pc:spChg>
        <pc:picChg chg="mod">
          <ac:chgData name="Cara Haskey" userId="6ede4eb7-b9bd-4fb9-bce4-a41b43c87eef" providerId="ADAL" clId="{9B690B6F-7152-46FE-87A2-9B4BBCF2F5D9}" dt="2024-10-18T18:07:48.859" v="66"/>
          <ac:picMkLst>
            <pc:docMk/>
            <pc:sldMasterMk cId="3709312781" sldId="2147483660"/>
            <ac:picMk id="9" creationId="{8CB40B59-1BF9-4C95-A408-4564CF458AAF}"/>
          </ac:picMkLst>
        </pc:picChg>
        <pc:picChg chg="mod">
          <ac:chgData name="Cara Haskey" userId="6ede4eb7-b9bd-4fb9-bce4-a41b43c87eef" providerId="ADAL" clId="{9B690B6F-7152-46FE-87A2-9B4BBCF2F5D9}" dt="2024-10-18T18:07:48.859" v="66"/>
          <ac:picMkLst>
            <pc:docMk/>
            <pc:sldMasterMk cId="3709312781" sldId="2147483660"/>
            <ac:picMk id="10" creationId="{00000000-0000-0000-0000-000000000000}"/>
          </ac:picMkLst>
        </pc:picChg>
        <pc:picChg chg="mod">
          <ac:chgData name="Cara Haskey" userId="6ede4eb7-b9bd-4fb9-bce4-a41b43c87eef" providerId="ADAL" clId="{9B690B6F-7152-46FE-87A2-9B4BBCF2F5D9}" dt="2024-10-18T18:07:48.859" v="66"/>
          <ac:picMkLst>
            <pc:docMk/>
            <pc:sldMasterMk cId="3709312781" sldId="2147483660"/>
            <ac:picMk id="11" creationId="{12DA4CF2-6138-47A1-ABEA-226225E56CC4}"/>
          </ac:picMkLst>
        </pc:picChg>
        <pc:picChg chg="mod">
          <ac:chgData name="Cara Haskey" userId="6ede4eb7-b9bd-4fb9-bce4-a41b43c87eef" providerId="ADAL" clId="{9B690B6F-7152-46FE-87A2-9B4BBCF2F5D9}" dt="2024-10-18T18:07:48.859" v="66"/>
          <ac:picMkLst>
            <pc:docMk/>
            <pc:sldMasterMk cId="3709312781" sldId="2147483660"/>
            <ac:picMk id="14" creationId="{00000000-0000-0000-0000-000000000000}"/>
          </ac:picMkLst>
        </pc:pic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2578029885" sldId="2147483661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578029885" sldId="2147483661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578029885" sldId="2147483661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578029885" sldId="2147483661"/>
              <ac:spMk id="4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578029885" sldId="2147483661"/>
              <ac:spMk id="5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578029885" sldId="2147483661"/>
              <ac:spMk id="7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578029885" sldId="2147483661"/>
              <ac:spMk id="9" creationId="{F751E912-5423-4699-89A1-23E95BC17ED7}"/>
            </ac:spMkLst>
          </pc:sp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2578029885" sldId="2147483661"/>
              <ac:picMk id="8" creationId="{00000000-0000-0000-0000-000000000000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2578029885" sldId="2147483661"/>
              <ac:picMk id="10" creationId="{C1FF81BB-722F-4E69-B3D5-121941D0A2A2}"/>
            </ac:picMkLst>
          </pc:pic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1849423944" sldId="2147483662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849423944" sldId="2147483662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849423944" sldId="2147483662"/>
              <ac:spMk id="6" creationId="{00000000-0000-0000-0000-000000000000}"/>
            </ac:spMkLst>
          </pc:sp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4054847636" sldId="2147483663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054847636" sldId="2147483663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054847636" sldId="2147483663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054847636" sldId="2147483663"/>
              <ac:spMk id="6" creationId="{00000000-0000-0000-0000-000000000000}"/>
            </ac:spMkLst>
          </pc:sp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2896765615" sldId="2147483664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896765615" sldId="2147483664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896765615" sldId="2147483664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896765615" sldId="2147483664"/>
              <ac:spMk id="6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896765615" sldId="2147483664"/>
              <ac:spMk id="7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2896765615" sldId="2147483664"/>
              <ac:spMk id="8" creationId="{2BE63CF7-8A97-4C92-8946-249CC9F3B4B8}"/>
            </ac:spMkLst>
          </pc:sp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1531925300" sldId="2147483665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531925300" sldId="2147483665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531925300" sldId="2147483665"/>
              <ac:spMk id="4" creationId="{00000000-0000-0000-0000-000000000000}"/>
            </ac:spMkLst>
          </pc:sp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3243683675" sldId="2147483666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3243683675" sldId="2147483666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3243683675" sldId="2147483666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3243683675" sldId="2147483666"/>
              <ac:spMk id="4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3243683675" sldId="2147483666"/>
              <ac:spMk id="5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3243683675" sldId="2147483666"/>
              <ac:spMk id="6" creationId="{00000000-0000-0000-0000-000000000000}"/>
            </ac:spMkLst>
          </pc:sp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313924677" sldId="2147483668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313924677" sldId="2147483668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313924677" sldId="2147483668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313924677" sldId="2147483668"/>
              <ac:spMk id="4" creationId="{00000000-0000-0000-0000-000000000000}"/>
            </ac:spMkLst>
          </pc:sp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667823300" sldId="2147483669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667823300" sldId="2147483669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667823300" sldId="2147483669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667823300" sldId="2147483669"/>
              <ac:spMk id="4" creationId="{00000000-0000-0000-0000-000000000000}"/>
            </ac:spMkLst>
          </pc:sp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1040216880" sldId="2147483671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040216880" sldId="2147483671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040216880" sldId="2147483671"/>
              <ac:spMk id="3" creationId="{00000000-0000-0000-0000-000000000000}"/>
            </ac:spMkLst>
          </pc:sp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1192896202" sldId="2147483672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192896202" sldId="2147483672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192896202" sldId="2147483672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192896202" sldId="2147483672"/>
              <ac:spMk id="4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192896202" sldId="2147483672"/>
              <ac:spMk id="5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192896202" sldId="2147483672"/>
              <ac:spMk id="7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1192896202" sldId="2147483672"/>
              <ac:spMk id="11" creationId="{1F454F3C-6466-4097-BEBE-4D5C430FE5BF}"/>
            </ac:spMkLst>
          </pc:sp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1192896202" sldId="2147483672"/>
              <ac:picMk id="8" creationId="{00000000-0000-0000-0000-000000000000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1192896202" sldId="2147483672"/>
              <ac:picMk id="9" creationId="{00000000-0000-0000-0000-000000000000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1192896202" sldId="2147483672"/>
              <ac:picMk id="10" creationId="{70FD08FC-15DC-4AED-99D3-DD73CBFCBC3D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1192896202" sldId="2147483672"/>
              <ac:picMk id="12" creationId="{FF4A0E19-DB73-483C-BBB2-ABAD022B5CEE}"/>
            </ac:picMkLst>
          </pc:pic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4190029963" sldId="2147483673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190029963" sldId="2147483673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190029963" sldId="2147483673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190029963" sldId="2147483673"/>
              <ac:spMk id="4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190029963" sldId="2147483673"/>
              <ac:spMk id="5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190029963" sldId="2147483673"/>
              <ac:spMk id="7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190029963" sldId="2147483673"/>
              <ac:spMk id="10" creationId="{912ACBE4-9ACE-437A-B2C6-379A127E664F}"/>
            </ac:spMkLst>
          </pc:sp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4190029963" sldId="2147483673"/>
              <ac:picMk id="6" creationId="{00000000-0000-0000-0000-000000000000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4190029963" sldId="2147483673"/>
              <ac:picMk id="8" creationId="{00000000-0000-0000-0000-000000000000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4190029963" sldId="2147483673"/>
              <ac:picMk id="9" creationId="{BCD606C9-0E60-47A1-B82E-00A9026D162A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4190029963" sldId="2147483673"/>
              <ac:picMk id="11" creationId="{96921D3C-39F4-40A6-846C-701DD748F539}"/>
            </ac:picMkLst>
          </pc:pic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61657317" sldId="2147483674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61657317" sldId="2147483674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61657317" sldId="2147483674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61657317" sldId="2147483674"/>
              <ac:spMk id="4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61657317" sldId="2147483674"/>
              <ac:spMk id="5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61657317" sldId="2147483674"/>
              <ac:spMk id="7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61657317" sldId="2147483674"/>
              <ac:spMk id="10" creationId="{D3E5383A-9350-416E-A41C-E5199DE33DF4}"/>
            </ac:spMkLst>
          </pc:sp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61657317" sldId="2147483674"/>
              <ac:picMk id="8" creationId="{00000000-0000-0000-0000-000000000000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61657317" sldId="2147483674"/>
              <ac:picMk id="9" creationId="{74ABF258-1264-4D19-A2B5-71556AEC3942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61657317" sldId="2147483674"/>
              <ac:picMk id="11" creationId="{AC8844C0-6CDA-48E9-9576-A12BE0BC59A5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61657317" sldId="2147483674"/>
              <ac:picMk id="12" creationId="{00000000-0000-0000-0000-000000000000}"/>
            </ac:picMkLst>
          </pc:picChg>
        </pc:sldLayoutChg>
        <pc:sldLayoutChg chg="modSp">
          <pc:chgData name="Cara Haskey" userId="6ede4eb7-b9bd-4fb9-bce4-a41b43c87eef" providerId="ADAL" clId="{9B690B6F-7152-46FE-87A2-9B4BBCF2F5D9}" dt="2024-10-18T18:07:48.859" v="66"/>
          <pc:sldLayoutMkLst>
            <pc:docMk/>
            <pc:sldMasterMk cId="3709312781" sldId="2147483660"/>
            <pc:sldLayoutMk cId="434856663" sldId="2147483675"/>
          </pc:sldLayoutMkLst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34856663" sldId="2147483675"/>
              <ac:spMk id="2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34856663" sldId="2147483675"/>
              <ac:spMk id="3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34856663" sldId="2147483675"/>
              <ac:spMk id="4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34856663" sldId="2147483675"/>
              <ac:spMk id="5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34856663" sldId="2147483675"/>
              <ac:spMk id="7" creationId="{00000000-0000-0000-0000-000000000000}"/>
            </ac:spMkLst>
          </pc:spChg>
          <pc:spChg chg="mod">
            <ac:chgData name="Cara Haskey" userId="6ede4eb7-b9bd-4fb9-bce4-a41b43c87eef" providerId="ADAL" clId="{9B690B6F-7152-46FE-87A2-9B4BBCF2F5D9}" dt="2024-10-18T18:07:48.859" v="66"/>
            <ac:spMkLst>
              <pc:docMk/>
              <pc:sldMasterMk cId="3709312781" sldId="2147483660"/>
              <pc:sldLayoutMk cId="434856663" sldId="2147483675"/>
              <ac:spMk id="10" creationId="{F78894A3-F38E-4112-ADF8-F86B477E7C7D}"/>
            </ac:spMkLst>
          </pc:sp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434856663" sldId="2147483675"/>
              <ac:picMk id="6" creationId="{00000000-0000-0000-0000-000000000000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434856663" sldId="2147483675"/>
              <ac:picMk id="8" creationId="{00000000-0000-0000-0000-000000000000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434856663" sldId="2147483675"/>
              <ac:picMk id="9" creationId="{C117CA9B-BABE-470A-839D-89E726D30217}"/>
            </ac:picMkLst>
          </pc:picChg>
          <pc:picChg chg="mod">
            <ac:chgData name="Cara Haskey" userId="6ede4eb7-b9bd-4fb9-bce4-a41b43c87eef" providerId="ADAL" clId="{9B690B6F-7152-46FE-87A2-9B4BBCF2F5D9}" dt="2024-10-18T18:07:48.859" v="66"/>
            <ac:picMkLst>
              <pc:docMk/>
              <pc:sldMasterMk cId="3709312781" sldId="2147483660"/>
              <pc:sldLayoutMk cId="434856663" sldId="2147483675"/>
              <ac:picMk id="11" creationId="{5EFC6FA6-02EA-4F50-A447-9A10BFF52AF2}"/>
            </ac:picMkLst>
          </pc:picChg>
        </pc:sldLayoutChg>
      </pc:sldMasterChg>
      <pc:sldMasterChg chg="modSldLayout">
        <pc:chgData name="Cara Haskey" userId="6ede4eb7-b9bd-4fb9-bce4-a41b43c87eef" providerId="ADAL" clId="{9B690B6F-7152-46FE-87A2-9B4BBCF2F5D9}" dt="2024-10-18T18:07:28.243" v="64"/>
        <pc:sldMasterMkLst>
          <pc:docMk/>
          <pc:sldMasterMk cId="917074445" sldId="2147483678"/>
        </pc:sldMasterMkLst>
        <pc:sldLayoutChg chg="addSp delSp">
          <pc:chgData name="Cara Haskey" userId="6ede4eb7-b9bd-4fb9-bce4-a41b43c87eef" providerId="ADAL" clId="{9B690B6F-7152-46FE-87A2-9B4BBCF2F5D9}" dt="2024-10-18T18:07:28.243" v="64"/>
          <pc:sldLayoutMkLst>
            <pc:docMk/>
            <pc:sldMasterMk cId="917074445" sldId="2147483678"/>
            <pc:sldLayoutMk cId="3115521256" sldId="2147483687"/>
          </pc:sldLayoutMkLst>
          <pc:spChg chg="add del">
            <ac:chgData name="Cara Haskey" userId="6ede4eb7-b9bd-4fb9-bce4-a41b43c87eef" providerId="ADAL" clId="{9B690B6F-7152-46FE-87A2-9B4BBCF2F5D9}" dt="2024-10-18T18:07:28.243" v="64"/>
            <ac:spMkLst>
              <pc:docMk/>
              <pc:sldMasterMk cId="917074445" sldId="2147483678"/>
              <pc:sldLayoutMk cId="3115521256" sldId="2147483687"/>
              <ac:spMk id="7" creationId="{00000000-0000-0000-0000-000000000000}"/>
            </ac:spMkLst>
          </pc:spChg>
          <pc:spChg chg="add del">
            <ac:chgData name="Cara Haskey" userId="6ede4eb7-b9bd-4fb9-bce4-a41b43c87eef" providerId="ADAL" clId="{9B690B6F-7152-46FE-87A2-9B4BBCF2F5D9}" dt="2024-10-18T18:07:28.243" v="64"/>
            <ac:spMkLst>
              <pc:docMk/>
              <pc:sldMasterMk cId="917074445" sldId="2147483678"/>
              <pc:sldLayoutMk cId="3115521256" sldId="2147483687"/>
              <ac:spMk id="9" creationId="{F751E912-5423-4699-89A1-23E95BC17ED7}"/>
            </ac:spMkLst>
          </pc:spChg>
          <pc:picChg chg="add del">
            <ac:chgData name="Cara Haskey" userId="6ede4eb7-b9bd-4fb9-bce4-a41b43c87eef" providerId="ADAL" clId="{9B690B6F-7152-46FE-87A2-9B4BBCF2F5D9}" dt="2024-10-18T18:07:28.243" v="64"/>
            <ac:picMkLst>
              <pc:docMk/>
              <pc:sldMasterMk cId="917074445" sldId="2147483678"/>
              <pc:sldLayoutMk cId="3115521256" sldId="2147483687"/>
              <ac:picMk id="8" creationId="{00000000-0000-0000-0000-000000000000}"/>
            </ac:picMkLst>
          </pc:picChg>
          <pc:picChg chg="add del">
            <ac:chgData name="Cara Haskey" userId="6ede4eb7-b9bd-4fb9-bce4-a41b43c87eef" providerId="ADAL" clId="{9B690B6F-7152-46FE-87A2-9B4BBCF2F5D9}" dt="2024-10-18T18:07:28.243" v="64"/>
            <ac:picMkLst>
              <pc:docMk/>
              <pc:sldMasterMk cId="917074445" sldId="2147483678"/>
              <pc:sldLayoutMk cId="3115521256" sldId="2147483687"/>
              <ac:picMk id="10" creationId="{C1FF81BB-722F-4E69-B3D5-121941D0A2A2}"/>
            </ac:picMkLst>
          </pc:picChg>
        </pc:sldLayoutChg>
      </pc:sldMasterChg>
      <pc:sldMasterChg chg="modSldLayout">
        <pc:chgData name="Cara Haskey" userId="6ede4eb7-b9bd-4fb9-bce4-a41b43c87eef" providerId="ADAL" clId="{9B690B6F-7152-46FE-87A2-9B4BBCF2F5D9}" dt="2024-10-18T22:36:38.680" v="1144" actId="27636"/>
        <pc:sldMasterMkLst>
          <pc:docMk/>
          <pc:sldMasterMk cId="3863941849" sldId="2147483678"/>
        </pc:sldMasterMkLst>
        <pc:sldLayoutChg chg="modSp mod">
          <pc:chgData name="Cara Haskey" userId="6ede4eb7-b9bd-4fb9-bce4-a41b43c87eef" providerId="ADAL" clId="{9B690B6F-7152-46FE-87A2-9B4BBCF2F5D9}" dt="2024-10-18T22:36:29.336" v="1142" actId="20577"/>
          <pc:sldLayoutMkLst>
            <pc:docMk/>
            <pc:sldMasterMk cId="3863941849" sldId="2147483678"/>
            <pc:sldLayoutMk cId="2000170829" sldId="2147483683"/>
          </pc:sldLayoutMkLst>
          <pc:spChg chg="mod">
            <ac:chgData name="Cara Haskey" userId="6ede4eb7-b9bd-4fb9-bce4-a41b43c87eef" providerId="ADAL" clId="{9B690B6F-7152-46FE-87A2-9B4BBCF2F5D9}" dt="2024-10-18T22:36:29.336" v="1142" actId="20577"/>
            <ac:spMkLst>
              <pc:docMk/>
              <pc:sldMasterMk cId="3863941849" sldId="2147483678"/>
              <pc:sldLayoutMk cId="2000170829" sldId="2147483683"/>
              <ac:spMk id="13" creationId="{386C96EF-92E3-4C6A-8B3A-3975A28176BB}"/>
            </ac:spMkLst>
          </pc:spChg>
        </pc:sldLayoutChg>
        <pc:sldLayoutChg chg="modSp mod">
          <pc:chgData name="Cara Haskey" userId="6ede4eb7-b9bd-4fb9-bce4-a41b43c87eef" providerId="ADAL" clId="{9B690B6F-7152-46FE-87A2-9B4BBCF2F5D9}" dt="2024-10-18T22:36:38.680" v="1144" actId="27636"/>
          <pc:sldLayoutMkLst>
            <pc:docMk/>
            <pc:sldMasterMk cId="3863941849" sldId="2147483678"/>
            <pc:sldLayoutMk cId="489052556" sldId="2147483684"/>
          </pc:sldLayoutMkLst>
          <pc:spChg chg="mod">
            <ac:chgData name="Cara Haskey" userId="6ede4eb7-b9bd-4fb9-bce4-a41b43c87eef" providerId="ADAL" clId="{9B690B6F-7152-46FE-87A2-9B4BBCF2F5D9}" dt="2024-10-18T22:36:38.680" v="1144" actId="27636"/>
            <ac:spMkLst>
              <pc:docMk/>
              <pc:sldMasterMk cId="3863941849" sldId="2147483678"/>
              <pc:sldLayoutMk cId="489052556" sldId="2147483684"/>
              <ac:spMk id="13" creationId="{386C96EF-92E3-4C6A-8B3A-3975A28176BB}"/>
            </ac:spMkLst>
          </pc:spChg>
        </pc:sldLayoutChg>
        <pc:sldLayoutChg chg="delSp">
          <pc:chgData name="Cara Haskey" userId="6ede4eb7-b9bd-4fb9-bce4-a41b43c87eef" providerId="ADAL" clId="{9B690B6F-7152-46FE-87A2-9B4BBCF2F5D9}" dt="2024-10-18T18:07:52.105" v="67"/>
          <pc:sldLayoutMkLst>
            <pc:docMk/>
            <pc:sldMasterMk cId="3863941849" sldId="2147483678"/>
            <pc:sldLayoutMk cId="3838975713" sldId="2147483687"/>
          </pc:sldLayoutMkLst>
          <pc:spChg chg="del">
            <ac:chgData name="Cara Haskey" userId="6ede4eb7-b9bd-4fb9-bce4-a41b43c87eef" providerId="ADAL" clId="{9B690B6F-7152-46FE-87A2-9B4BBCF2F5D9}" dt="2024-10-18T18:07:52.105" v="67"/>
            <ac:spMkLst>
              <pc:docMk/>
              <pc:sldMasterMk cId="3863941849" sldId="2147483678"/>
              <pc:sldLayoutMk cId="3838975713" sldId="2147483687"/>
              <ac:spMk id="7" creationId="{00000000-0000-0000-0000-000000000000}"/>
            </ac:spMkLst>
          </pc:spChg>
          <pc:spChg chg="del">
            <ac:chgData name="Cara Haskey" userId="6ede4eb7-b9bd-4fb9-bce4-a41b43c87eef" providerId="ADAL" clId="{9B690B6F-7152-46FE-87A2-9B4BBCF2F5D9}" dt="2024-10-18T18:07:52.105" v="67"/>
            <ac:spMkLst>
              <pc:docMk/>
              <pc:sldMasterMk cId="3863941849" sldId="2147483678"/>
              <pc:sldLayoutMk cId="3838975713" sldId="2147483687"/>
              <ac:spMk id="9" creationId="{F751E912-5423-4699-89A1-23E95BC17ED7}"/>
            </ac:spMkLst>
          </pc:spChg>
          <pc:picChg chg="del">
            <ac:chgData name="Cara Haskey" userId="6ede4eb7-b9bd-4fb9-bce4-a41b43c87eef" providerId="ADAL" clId="{9B690B6F-7152-46FE-87A2-9B4BBCF2F5D9}" dt="2024-10-18T18:07:52.105" v="67"/>
            <ac:picMkLst>
              <pc:docMk/>
              <pc:sldMasterMk cId="3863941849" sldId="2147483678"/>
              <pc:sldLayoutMk cId="3838975713" sldId="2147483687"/>
              <ac:picMk id="8" creationId="{00000000-0000-0000-0000-000000000000}"/>
            </ac:picMkLst>
          </pc:picChg>
          <pc:picChg chg="del">
            <ac:chgData name="Cara Haskey" userId="6ede4eb7-b9bd-4fb9-bce4-a41b43c87eef" providerId="ADAL" clId="{9B690B6F-7152-46FE-87A2-9B4BBCF2F5D9}" dt="2024-10-18T18:07:52.105" v="67"/>
            <ac:picMkLst>
              <pc:docMk/>
              <pc:sldMasterMk cId="3863941849" sldId="2147483678"/>
              <pc:sldLayoutMk cId="3838975713" sldId="2147483687"/>
              <ac:picMk id="10" creationId="{C1FF81BB-722F-4E69-B3D5-121941D0A2A2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D281BD-B352-44C6-9C4C-E24C632493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729C69D-FBBB-447C-886C-01741AE02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6D8B8E1-A0B4-441D-AB49-32B492031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5827203"/>
            <a:ext cx="2495555" cy="62888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164E7A2-A32F-4715-9BAB-3407662C9E6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84251" y="2924175"/>
            <a:ext cx="10245723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  <a:latin typeface="+mj-lt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Subtitle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823A5C7-26BB-4D02-842E-9C17EF346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249" y="377935"/>
            <a:ext cx="10245725" cy="2448282"/>
          </a:xfrm>
        </p:spPr>
        <p:txBody>
          <a:bodyPr anchor="b" anchorCtr="0">
            <a:normAutofit/>
          </a:bodyPr>
          <a:lstStyle>
            <a:lvl1pPr>
              <a:defRPr sz="60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2819F-BEA6-4389-B6B2-8E6DF8B2F2FD}"/>
              </a:ext>
            </a:extLst>
          </p:cNvPr>
          <p:cNvSpPr txBox="1"/>
          <p:nvPr/>
        </p:nvSpPr>
        <p:spPr>
          <a:xfrm>
            <a:off x="938069" y="6480065"/>
            <a:ext cx="2618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2024 Ventegra | Confidential and Proprietary 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A logo with a ribbon&#10;&#10;Description automatically generated">
            <a:extLst>
              <a:ext uri="{FF2B5EF4-FFF2-40B4-BE49-F238E27FC236}">
                <a16:creationId xmlns:a16="http://schemas.microsoft.com/office/drawing/2014/main" id="{8A7F832B-0A6E-0F10-CC0F-C0B1735BC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37" y="5827203"/>
            <a:ext cx="932081" cy="7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399" y="632313"/>
            <a:ext cx="8086725" cy="557481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2400"/>
              </a:spcBef>
              <a:defRPr>
                <a:solidFill>
                  <a:srgbClr val="0099CC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90000"/>
              <a:buFont typeface="Arial" panose="020B0604020202020204" pitchFamily="34" charset="0"/>
              <a:buChar char="•"/>
              <a:defRPr/>
            </a:lvl2pPr>
            <a:lvl3pPr marL="514350" indent="-171450">
              <a:lnSpc>
                <a:spcPct val="100000"/>
              </a:lnSpc>
              <a:spcBef>
                <a:spcPts val="600"/>
              </a:spcBef>
              <a:buClr>
                <a:srgbClr val="0099CC"/>
              </a:buClr>
              <a:buFont typeface="Arial" panose="020B0604020202020204" pitchFamily="34" charset="0"/>
              <a:buChar char="•"/>
              <a:defRPr/>
            </a:lvl3pPr>
            <a:lvl4pPr marL="914400" indent="-17145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0099CC"/>
                </a:solidFill>
              </a:defRPr>
            </a:lvl4pPr>
            <a:lvl5pPr marL="914400" indent="0">
              <a:lnSpc>
                <a:spcPct val="100000"/>
              </a:lnSpc>
              <a:spcBef>
                <a:spcPts val="600"/>
              </a:spcBef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rIns="0"/>
          <a:lstStyle/>
          <a:p>
            <a:fld id="{B37D92FB-C712-4870-B1A9-5D848F8125D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005" y="6378170"/>
            <a:ext cx="880635" cy="365125"/>
          </a:xfrm>
        </p:spPr>
        <p:txBody>
          <a:bodyPr/>
          <a:lstStyle>
            <a:lvl1pPr>
              <a:defRPr sz="1200"/>
            </a:lvl1pPr>
          </a:lstStyle>
          <a:p>
            <a:fld id="{00EA2D35-D22D-4024-8558-8BC8B837CF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1115E-5292-40BF-9AB8-74899F68AFD4}"/>
              </a:ext>
            </a:extLst>
          </p:cNvPr>
          <p:cNvSpPr/>
          <p:nvPr/>
        </p:nvSpPr>
        <p:spPr>
          <a:xfrm>
            <a:off x="0" y="0"/>
            <a:ext cx="32480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4402DD2-937A-4358-BBBC-9C8D564D5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6368229"/>
            <a:ext cx="1302293" cy="32817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605187-67B1-4404-8A8D-7975879BCEBE}"/>
              </a:ext>
            </a:extLst>
          </p:cNvPr>
          <p:cNvSpPr txBox="1">
            <a:spLocks/>
          </p:cNvSpPr>
          <p:nvPr/>
        </p:nvSpPr>
        <p:spPr>
          <a:xfrm>
            <a:off x="138112" y="325682"/>
            <a:ext cx="2862264" cy="243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sz="1050" dirty="0">
                <a:solidFill>
                  <a:srgbClr val="0099CC"/>
                </a:solidFill>
                <a:latin typeface="+mn-lt"/>
              </a:rPr>
              <a:t>Insert Presentation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4F9C-3AAC-4835-95A9-C0CA3CC81C9F}"/>
              </a:ext>
            </a:extLst>
          </p:cNvPr>
          <p:cNvSpPr txBox="1"/>
          <p:nvPr/>
        </p:nvSpPr>
        <p:spPr>
          <a:xfrm>
            <a:off x="161926" y="2707341"/>
            <a:ext cx="2838450" cy="314661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ED63B-7887-4FBA-B704-0E1CE2C4AB74}"/>
              </a:ext>
            </a:extLst>
          </p:cNvPr>
          <p:cNvSpPr/>
          <p:nvPr/>
        </p:nvSpPr>
        <p:spPr>
          <a:xfrm>
            <a:off x="0" y="0"/>
            <a:ext cx="32480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44E7060-370A-45B5-922A-04661FE1A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6238923"/>
            <a:ext cx="1302293" cy="3281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86C96EF-92E3-4C6A-8B3A-3975A28176BB}"/>
              </a:ext>
            </a:extLst>
          </p:cNvPr>
          <p:cNvSpPr txBox="1">
            <a:spLocks/>
          </p:cNvSpPr>
          <p:nvPr/>
        </p:nvSpPr>
        <p:spPr>
          <a:xfrm>
            <a:off x="161926" y="325682"/>
            <a:ext cx="2838450" cy="243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sz="1050" dirty="0">
                <a:solidFill>
                  <a:srgbClr val="0099CC"/>
                </a:solidFill>
                <a:latin typeface="+mn-lt"/>
              </a:rPr>
              <a:t>Respiratory Illness Season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90D59C9-3C4F-42BB-A51A-0CC501DC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7" y="635073"/>
            <a:ext cx="2838450" cy="192024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5BF7A4-0DD2-4BDA-B195-EEEA15F258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926" y="2706688"/>
            <a:ext cx="2838449" cy="3500437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  <a:latin typeface="Lato" panose="020F0502020204030203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Key Point</a:t>
            </a:r>
          </a:p>
          <a:p>
            <a:pPr lvl="1"/>
            <a:r>
              <a:rPr lang="en-US" dirty="0"/>
              <a:t>Insert any important details you want to call attention to.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236EA3-D06C-4CC8-807D-7BE1833A9C70}"/>
              </a:ext>
            </a:extLst>
          </p:cNvPr>
          <p:cNvSpPr txBox="1"/>
          <p:nvPr/>
        </p:nvSpPr>
        <p:spPr>
          <a:xfrm>
            <a:off x="138112" y="6532317"/>
            <a:ext cx="193782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2024 Ventegra | Confidential and Proprietary 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A logo with a ribbon&#10;&#10;Description automatically generated">
            <a:extLst>
              <a:ext uri="{FF2B5EF4-FFF2-40B4-BE49-F238E27FC236}">
                <a16:creationId xmlns:a16="http://schemas.microsoft.com/office/drawing/2014/main" id="{CDAEA6E7-9F80-6823-FE34-F65EFEDE7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07" y="6238923"/>
            <a:ext cx="597734" cy="4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7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399" y="632313"/>
            <a:ext cx="4048505" cy="557481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rgbClr val="0099CC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90000"/>
              <a:buFont typeface="Arial" panose="020B0604020202020204" pitchFamily="34" charset="0"/>
              <a:buChar char="•"/>
              <a:defRPr/>
            </a:lvl2pPr>
            <a:lvl3pPr marL="514350" indent="-171450">
              <a:lnSpc>
                <a:spcPct val="100000"/>
              </a:lnSpc>
              <a:spcBef>
                <a:spcPts val="600"/>
              </a:spcBef>
              <a:buClr>
                <a:srgbClr val="0099CC"/>
              </a:buClr>
              <a:buFont typeface="Arial" panose="020B0604020202020204" pitchFamily="34" charset="0"/>
              <a:buChar char="•"/>
              <a:defRPr/>
            </a:lvl3pPr>
            <a:lvl4pPr marL="914400" indent="-17145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0099CC"/>
                </a:solidFill>
              </a:defRPr>
            </a:lvl4pPr>
            <a:lvl5pPr marL="914400" indent="0">
              <a:lnSpc>
                <a:spcPct val="100000"/>
              </a:lnSpc>
              <a:spcBef>
                <a:spcPts val="600"/>
              </a:spcBef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rIns="0"/>
          <a:lstStyle/>
          <a:p>
            <a:fld id="{B37D92FB-C712-4870-B1A9-5D848F8125D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005" y="6378170"/>
            <a:ext cx="880635" cy="365125"/>
          </a:xfrm>
        </p:spPr>
        <p:txBody>
          <a:bodyPr/>
          <a:lstStyle>
            <a:lvl1pPr>
              <a:defRPr sz="1200"/>
            </a:lvl1pPr>
          </a:lstStyle>
          <a:p>
            <a:fld id="{00EA2D35-D22D-4024-8558-8BC8B837CF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1115E-5292-40BF-9AB8-74899F68AFD4}"/>
              </a:ext>
            </a:extLst>
          </p:cNvPr>
          <p:cNvSpPr/>
          <p:nvPr/>
        </p:nvSpPr>
        <p:spPr>
          <a:xfrm>
            <a:off x="0" y="0"/>
            <a:ext cx="32480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4402DD2-937A-4358-BBBC-9C8D564D5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6368229"/>
            <a:ext cx="1302293" cy="32817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605187-67B1-4404-8A8D-7975879BCEBE}"/>
              </a:ext>
            </a:extLst>
          </p:cNvPr>
          <p:cNvSpPr txBox="1">
            <a:spLocks/>
          </p:cNvSpPr>
          <p:nvPr/>
        </p:nvSpPr>
        <p:spPr>
          <a:xfrm>
            <a:off x="138112" y="325682"/>
            <a:ext cx="2862264" cy="243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sz="1050" dirty="0">
                <a:solidFill>
                  <a:srgbClr val="0099CC"/>
                </a:solidFill>
                <a:latin typeface="+mn-lt"/>
              </a:rPr>
              <a:t>Insert Presentation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E4F9C-3AAC-4835-95A9-C0CA3CC81C9F}"/>
              </a:ext>
            </a:extLst>
          </p:cNvPr>
          <p:cNvSpPr txBox="1"/>
          <p:nvPr/>
        </p:nvSpPr>
        <p:spPr>
          <a:xfrm>
            <a:off x="161926" y="2707341"/>
            <a:ext cx="2838450" cy="314661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ED63B-7887-4FBA-B704-0E1CE2C4AB74}"/>
              </a:ext>
            </a:extLst>
          </p:cNvPr>
          <p:cNvSpPr/>
          <p:nvPr/>
        </p:nvSpPr>
        <p:spPr>
          <a:xfrm>
            <a:off x="0" y="0"/>
            <a:ext cx="324802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44E7060-370A-45B5-922A-04661FE1A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6238921"/>
            <a:ext cx="1302293" cy="3281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86C96EF-92E3-4C6A-8B3A-3975A28176BB}"/>
              </a:ext>
            </a:extLst>
          </p:cNvPr>
          <p:cNvSpPr txBox="1">
            <a:spLocks/>
          </p:cNvSpPr>
          <p:nvPr/>
        </p:nvSpPr>
        <p:spPr>
          <a:xfrm>
            <a:off x="161926" y="325682"/>
            <a:ext cx="2838450" cy="243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sz="1050" dirty="0">
                <a:solidFill>
                  <a:srgbClr val="0099CC"/>
                </a:solidFill>
                <a:latin typeface="+mn-lt"/>
              </a:rPr>
              <a:t>Respiratory Illness Season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90D59C9-3C4F-42BB-A51A-0CC501DC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7" y="635073"/>
            <a:ext cx="2838450" cy="192024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5BF7A4-0DD2-4BDA-B195-EEEA15F258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926" y="2706688"/>
            <a:ext cx="2838449" cy="3500437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  <a:latin typeface="Lato" panose="020F0502020204030203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Key Point</a:t>
            </a:r>
          </a:p>
          <a:p>
            <a:pPr lvl="1"/>
            <a:r>
              <a:rPr lang="en-US" dirty="0"/>
              <a:t>Insert any important details you want to call attention to.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466B5E-C9FD-4E04-A9E0-FEDFED68DAA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791070" y="632313"/>
            <a:ext cx="4048505" cy="557481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rgbClr val="0099CC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SzPct val="90000"/>
              <a:buFont typeface="Arial" panose="020B0604020202020204" pitchFamily="34" charset="0"/>
              <a:buChar char="•"/>
              <a:defRPr/>
            </a:lvl2pPr>
            <a:lvl3pPr marL="514350" indent="-171450">
              <a:lnSpc>
                <a:spcPct val="100000"/>
              </a:lnSpc>
              <a:spcBef>
                <a:spcPts val="600"/>
              </a:spcBef>
              <a:buClr>
                <a:srgbClr val="0099CC"/>
              </a:buClr>
              <a:buFont typeface="Arial" panose="020B0604020202020204" pitchFamily="34" charset="0"/>
              <a:buChar char="•"/>
              <a:defRPr/>
            </a:lvl3pPr>
            <a:lvl4pPr marL="914400" indent="-171450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rgbClr val="0099CC"/>
                </a:solidFill>
              </a:defRPr>
            </a:lvl4pPr>
            <a:lvl5pPr marL="914400" indent="0">
              <a:lnSpc>
                <a:spcPct val="100000"/>
              </a:lnSpc>
              <a:spcBef>
                <a:spcPts val="600"/>
              </a:spcBef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B1F4A-4133-4C83-A93B-A0E4FAA7F937}"/>
              </a:ext>
            </a:extLst>
          </p:cNvPr>
          <p:cNvSpPr txBox="1"/>
          <p:nvPr/>
        </p:nvSpPr>
        <p:spPr>
          <a:xfrm>
            <a:off x="138112" y="6532318"/>
            <a:ext cx="261850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© 2024 Ventegra | Confidential and Proprietary 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A logo with a ribbon&#10;&#10;Description automatically generated">
            <a:extLst>
              <a:ext uri="{FF2B5EF4-FFF2-40B4-BE49-F238E27FC236}">
                <a16:creationId xmlns:a16="http://schemas.microsoft.com/office/drawing/2014/main" id="{2AB56B17-F651-DA50-2AF2-1CF67C9CD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07" y="6238923"/>
            <a:ext cx="597734" cy="4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5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1841"/>
            <a:ext cx="10515600" cy="10488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0" rIns="0"/>
          <a:lstStyle/>
          <a:p>
            <a:fld id="{B37D92FB-C712-4870-B1A9-5D848F8125D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005" y="6378172"/>
            <a:ext cx="880635" cy="365125"/>
          </a:xfrm>
        </p:spPr>
        <p:txBody>
          <a:bodyPr/>
          <a:lstStyle>
            <a:lvl1pPr>
              <a:defRPr sz="900"/>
            </a:lvl1pPr>
          </a:lstStyle>
          <a:p>
            <a:fld id="{00EA2D35-D22D-4024-8558-8BC8B837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7935"/>
            <a:ext cx="10515600" cy="1022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3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5165" y="6495753"/>
            <a:ext cx="571484" cy="1736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B37D92FB-C712-4870-B1A9-5D848F8125D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90831" y="6495874"/>
            <a:ext cx="3674334" cy="17653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6649" y="6480065"/>
            <a:ext cx="880635" cy="189308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2"/>
                </a:solidFill>
                <a:latin typeface="Lato" panose="020F0502020204030203" pitchFamily="34" charset="0"/>
                <a:ea typeface="Roboto Thin" pitchFamily="2" charset="0"/>
              </a:defRPr>
            </a:lvl1pPr>
          </a:lstStyle>
          <a:p>
            <a:fld id="{00EA2D35-D22D-4024-8558-8BC8B837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4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>
          <a:solidFill>
            <a:schemeClr val="accent1"/>
          </a:solidFill>
          <a:latin typeface="+mj-lt"/>
          <a:ea typeface="Roboto Thin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rgbClr val="0099CC"/>
          </a:solidFill>
          <a:latin typeface="+mn-lt"/>
          <a:ea typeface="Roboto Light" panose="02000000000000000000" pitchFamily="2" charset="0"/>
          <a:cs typeface="Open Sans" panose="020B0606030504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4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Roboto Thin" pitchFamily="2" charset="0"/>
          <a:cs typeface="+mn-cs"/>
        </a:defRPr>
      </a:lvl2pPr>
      <a:lvl3pPr marL="571500" indent="-171450" algn="l" defTabSz="914400" rtl="0" eaLnBrk="1" latinLnBrk="0" hangingPunct="1">
        <a:lnSpc>
          <a:spcPct val="100000"/>
        </a:lnSpc>
        <a:spcBef>
          <a:spcPts val="600"/>
        </a:spcBef>
        <a:buClr>
          <a:srgbClr val="0099CC"/>
        </a:buClr>
        <a:buSzPct val="90000"/>
        <a:buFont typeface="Arial" panose="020B0604020202020204" pitchFamily="34" charset="0"/>
        <a:buChar char="•"/>
        <a:defRPr sz="2000" i="1" kern="1200">
          <a:solidFill>
            <a:schemeClr val="tx2"/>
          </a:solidFill>
          <a:latin typeface="+mn-lt"/>
          <a:ea typeface="Roboto Thin" pitchFamily="2" charset="0"/>
          <a:cs typeface="+mn-cs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0099CC"/>
          </a:solidFill>
          <a:latin typeface="+mn-lt"/>
          <a:ea typeface="Roboto Thin" pitchFamily="2" charset="0"/>
          <a:cs typeface="+mn-cs"/>
        </a:defRPr>
      </a:lvl4pPr>
      <a:lvl5pPr marL="97155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i="1" kern="1200">
          <a:solidFill>
            <a:schemeClr val="tx2"/>
          </a:solidFill>
          <a:latin typeface="+mn-lt"/>
          <a:ea typeface="Roboto Thin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vid/vaccines/stay-up-to-date.html" TargetMode="External"/><Relationship Id="rId2" Type="http://schemas.openxmlformats.org/officeDocument/2006/relationships/hyperlink" Target="https://www.cdc.gov/flu-vaccines-work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rsv/vaccines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espiratory-viruses/prevention/masks.html" TargetMode="External"/><Relationship Id="rId2" Type="http://schemas.openxmlformats.org/officeDocument/2006/relationships/hyperlink" Target="https://www.cdc.gov/respiratory-viruses/risk-factor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respiratory-viruses/data/index.html" TargetMode="External"/><Relationship Id="rId5" Type="http://schemas.openxmlformats.org/officeDocument/2006/relationships/hyperlink" Target="https://www.cdc.gov/respiratory-viruses/prevention/testing.html" TargetMode="External"/><Relationship Id="rId4" Type="http://schemas.openxmlformats.org/officeDocument/2006/relationships/hyperlink" Target="https://www.cdc.gov/respiratory-viruses/prevention/physical-distancing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ntegra.org/resourceCenter/RespiratoryIllnesses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Strategies to Protect Yourself &amp; Others This Respiratory Virus Season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Respiratory Illnesses</a:t>
            </a:r>
          </a:p>
        </p:txBody>
      </p:sp>
    </p:spTree>
    <p:extLst>
      <p:ext uri="{BB962C8B-B14F-4D97-AF65-F5344CB8AC3E}">
        <p14:creationId xmlns:p14="http://schemas.microsoft.com/office/powerpoint/2010/main" val="384999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33081-5E3D-46C6-BDC1-19FD73A86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Examples of Illnesses</a:t>
            </a:r>
          </a:p>
          <a:p>
            <a:pPr lvl="1"/>
            <a:r>
              <a:rPr lang="en-US" sz="2200" dirty="0"/>
              <a:t>Flu</a:t>
            </a:r>
          </a:p>
          <a:p>
            <a:pPr lvl="1"/>
            <a:r>
              <a:rPr lang="en-US" sz="2200" dirty="0"/>
              <a:t>COVID-19</a:t>
            </a:r>
          </a:p>
          <a:p>
            <a:pPr lvl="1"/>
            <a:r>
              <a:rPr lang="en-US" sz="2200" dirty="0"/>
              <a:t>RSV</a:t>
            </a:r>
          </a:p>
          <a:p>
            <a:pPr lvl="1"/>
            <a:r>
              <a:rPr lang="en-US" sz="2200" dirty="0"/>
              <a:t>Adenovirus</a:t>
            </a:r>
          </a:p>
          <a:p>
            <a:pPr lvl="1"/>
            <a:r>
              <a:rPr lang="en-US" sz="2200" dirty="0"/>
              <a:t>Rhinovirus/Enterovirus </a:t>
            </a:r>
            <a:r>
              <a:rPr lang="en-US" sz="1800" dirty="0"/>
              <a:t>(common cold)</a:t>
            </a:r>
          </a:p>
          <a:p>
            <a:pPr lvl="1"/>
            <a:r>
              <a:rPr lang="en-US" sz="2200" dirty="0"/>
              <a:t>Parainfluenza</a:t>
            </a:r>
          </a:p>
          <a:p>
            <a:pPr lvl="1"/>
            <a:r>
              <a:rPr lang="en-US" sz="2200" dirty="0"/>
              <a:t>Parvovirus B19 </a:t>
            </a:r>
            <a:r>
              <a:rPr lang="en-US" sz="1800" dirty="0"/>
              <a:t>(Fifth Disease)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698C4-42C2-45DE-865E-37D6576F1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are respiratory illnesses?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5D1E1-DC53-E32C-35C8-13DBA5D94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Respiratory viruses are viruses that cause illnesses in the respiratory system. These illnesses share similar symptoms, risk factors, and prevention strategies.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A164D6-E3EC-357C-CC27-A0EC4DB4186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Examples of Symptoms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Chills</a:t>
            </a:r>
          </a:p>
          <a:p>
            <a:pPr lvl="1"/>
            <a:r>
              <a:rPr lang="en-US" dirty="0"/>
              <a:t>Fatigue </a:t>
            </a:r>
            <a:r>
              <a:rPr lang="en-US" sz="1900" dirty="0"/>
              <a:t>(tiredness)</a:t>
            </a:r>
          </a:p>
          <a:p>
            <a:pPr lvl="1"/>
            <a:r>
              <a:rPr lang="en-US" dirty="0"/>
              <a:t>Cough</a:t>
            </a:r>
          </a:p>
          <a:p>
            <a:pPr lvl="1"/>
            <a:r>
              <a:rPr lang="en-US" dirty="0"/>
              <a:t>Runny or stuffy nose</a:t>
            </a:r>
          </a:p>
          <a:p>
            <a:pPr lvl="1"/>
            <a:r>
              <a:rPr lang="en-US" dirty="0"/>
              <a:t>Decrease in appetite</a:t>
            </a:r>
          </a:p>
          <a:p>
            <a:pPr lvl="1"/>
            <a:r>
              <a:rPr lang="en-US" dirty="0"/>
              <a:t>Sore throat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r>
              <a:rPr lang="en-US" dirty="0"/>
              <a:t>New loss of taste or smell</a:t>
            </a:r>
          </a:p>
          <a:p>
            <a:pPr lvl="1"/>
            <a:r>
              <a:rPr lang="en-US" dirty="0"/>
              <a:t>Headache, muscle or body aches</a:t>
            </a:r>
          </a:p>
          <a:p>
            <a:pPr lvl="1"/>
            <a:r>
              <a:rPr lang="en-US" dirty="0"/>
              <a:t>Diarrhea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4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Every year, respiratory viruses such as influenza (flu), COVID-19, and respiratory syncytial virus (RSV) cause hundreds of thousands of hospitalizations and thousands of deaths during the fall and winter virus season.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Fortunately, there are steps you can take to protect yourself and others against illness like </a:t>
            </a:r>
            <a:r>
              <a:rPr lang="en-US" sz="2200" b="1" dirty="0"/>
              <a:t>staying up to date with the immunizations recommended for you</a:t>
            </a:r>
            <a:r>
              <a:rPr lang="en-US" sz="2200" dirty="0"/>
              <a:t>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For most people that means getting a </a:t>
            </a:r>
            <a:r>
              <a:rPr lang="en-US" sz="2000" b="1" dirty="0">
                <a:hlinkClick r:id="rId2"/>
              </a:rPr>
              <a:t>current</a:t>
            </a:r>
            <a:r>
              <a:rPr lang="en-US" sz="2000" dirty="0">
                <a:hlinkClick r:id="rId2"/>
              </a:rPr>
              <a:t> </a:t>
            </a:r>
            <a:r>
              <a:rPr lang="en-US" sz="2000" b="1" dirty="0">
                <a:hlinkClick r:id="rId2"/>
              </a:rPr>
              <a:t>flu</a:t>
            </a:r>
            <a:r>
              <a:rPr lang="en-US" sz="2000" dirty="0"/>
              <a:t> and </a:t>
            </a:r>
            <a:r>
              <a:rPr lang="en-US" sz="2000" b="1" dirty="0">
                <a:hlinkClick r:id="rId3"/>
              </a:rPr>
              <a:t>COVID-19 vaccine</a:t>
            </a:r>
            <a:r>
              <a:rPr lang="en-US" sz="2000" dirty="0"/>
              <a:t>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Everyone ages 75 and older should get a </a:t>
            </a:r>
            <a:r>
              <a:rPr lang="en-US" sz="2000" b="1" dirty="0">
                <a:hlinkClick r:id="rId4"/>
              </a:rPr>
              <a:t>respiratory syncytial virus (RSV) vaccine</a:t>
            </a:r>
            <a:r>
              <a:rPr lang="en-US" sz="2000" dirty="0"/>
              <a:t>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CDC also recommends adults ages 60-74 who are at increased risk of severe RSV disease get an RSV vaccine.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Flu, COVID-19, and RSV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9CE38-382B-D75D-1843-CE6632BD5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Take steps to protect yourself and others against illness this fall and winter!</a:t>
            </a:r>
          </a:p>
        </p:txBody>
      </p:sp>
    </p:spTree>
    <p:extLst>
      <p:ext uri="{BB962C8B-B14F-4D97-AF65-F5344CB8AC3E}">
        <p14:creationId xmlns:p14="http://schemas.microsoft.com/office/powerpoint/2010/main" val="27655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graphic explains when people should get COVID-19, flu and RSV immunizations">
            <a:extLst>
              <a:ext uri="{FF2B5EF4-FFF2-40B4-BE49-F238E27FC236}">
                <a16:creationId xmlns:a16="http://schemas.microsoft.com/office/drawing/2014/main" id="{9439B351-E916-D8D0-7FAF-FF279EE72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2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282" y="435243"/>
            <a:ext cx="8086725" cy="584731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 addition to staying up to date with immunizations, these steps can help protect you, your loved ones and your colleagues: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b="1" dirty="0"/>
              <a:t>Practice good hygiene. </a:t>
            </a:r>
            <a:r>
              <a:rPr lang="en-US" dirty="0"/>
              <a:t>Cover your coughs and sneezes, wash or sanitize your hands often, and clean high touch surfaces.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b="1" dirty="0"/>
              <a:t>Take steps for cleaner air. </a:t>
            </a:r>
            <a:r>
              <a:rPr lang="en-US" dirty="0"/>
              <a:t>Bring in fresh outside air, purify indoor air, and consider gathering outdoors when possible.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b="1" dirty="0"/>
              <a:t>Prevent spread when you are sick. </a:t>
            </a:r>
            <a:r>
              <a:rPr lang="en-US" dirty="0"/>
              <a:t>Stay home and away from others when you have respiratory virus symptoms like fever, cough, sore throat, and runny nose.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b="1" dirty="0"/>
              <a:t>Seek health care promptly if you have </a:t>
            </a:r>
            <a:r>
              <a:rPr lang="en-US" b="1" dirty="0">
                <a:hlinkClick r:id="rId2"/>
              </a:rPr>
              <a:t>risk factors for severe illness</a:t>
            </a:r>
            <a:r>
              <a:rPr lang="en-US" b="1" dirty="0"/>
              <a:t>. </a:t>
            </a:r>
            <a:r>
              <a:rPr lang="en-US" dirty="0"/>
              <a:t>Early treatment may help lower your risk of severe illness.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b="1" dirty="0"/>
              <a:t>Consider additional strategies for further protection. </a:t>
            </a:r>
            <a:r>
              <a:rPr lang="en-US" dirty="0"/>
              <a:t>Strategies like </a:t>
            </a:r>
            <a:r>
              <a:rPr lang="en-US" dirty="0">
                <a:hlinkClick r:id="rId3"/>
              </a:rPr>
              <a:t>masking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physical distancing</a:t>
            </a:r>
            <a:r>
              <a:rPr lang="en-US" dirty="0"/>
              <a:t>, and </a:t>
            </a:r>
            <a:r>
              <a:rPr lang="en-US" dirty="0">
                <a:hlinkClick r:id="rId5"/>
              </a:rPr>
              <a:t>testing</a:t>
            </a:r>
            <a:r>
              <a:rPr lang="en-US" dirty="0"/>
              <a:t> can help lower the risk of virus transmission when there is a lot of </a:t>
            </a:r>
            <a:r>
              <a:rPr lang="en-US" dirty="0">
                <a:hlinkClick r:id="rId6"/>
              </a:rPr>
              <a:t>illness in your community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Layer Prevention Strategies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F23E0-46F4-5A90-1D40-C85E95FC1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Layering prevention strategies when there is a lot of illness circulating can be especially helpful!</a:t>
            </a:r>
          </a:p>
        </p:txBody>
      </p:sp>
    </p:spTree>
    <p:extLst>
      <p:ext uri="{BB962C8B-B14F-4D97-AF65-F5344CB8AC3E}">
        <p14:creationId xmlns:p14="http://schemas.microsoft.com/office/powerpoint/2010/main" val="171843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4EA1E6-72BD-03B1-65DA-4F9F70A3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8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respiratory virus guidance can be found in </a:t>
            </a:r>
            <a:r>
              <a:rPr lang="en-US" dirty="0" err="1">
                <a:hlinkClick r:id="rId2"/>
              </a:rPr>
              <a:t>Ventegra’s</a:t>
            </a:r>
            <a:r>
              <a:rPr lang="en-US" dirty="0">
                <a:hlinkClick r:id="rId2"/>
              </a:rPr>
              <a:t> Respiratory Illnesses Resource Center</a:t>
            </a:r>
            <a:r>
              <a:rPr lang="en-US" dirty="0"/>
              <a:t>.</a:t>
            </a:r>
          </a:p>
          <a:p>
            <a:r>
              <a:rPr lang="en-US" sz="1400" dirty="0">
                <a:highlight>
                  <a:srgbClr val="FFFF00"/>
                </a:highlight>
              </a:rPr>
              <a:t>REPLACE LINK with location of information on your company intranet site if available.</a:t>
            </a:r>
          </a:p>
          <a:p>
            <a:endParaRPr lang="en-US" sz="1400" dirty="0">
              <a:highlight>
                <a:srgbClr val="FFFF00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We Can Stay Healthy Together!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39EF7-FA1E-D7E8-9042-DD169F07A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Protect yourself, your loved ones, and your community by staying informed.</a:t>
            </a:r>
          </a:p>
        </p:txBody>
      </p:sp>
    </p:spTree>
    <p:extLst>
      <p:ext uri="{BB962C8B-B14F-4D97-AF65-F5344CB8AC3E}">
        <p14:creationId xmlns:p14="http://schemas.microsoft.com/office/powerpoint/2010/main" val="978962578"/>
      </p:ext>
    </p:extLst>
  </p:cSld>
  <p:clrMapOvr>
    <a:masterClrMapping/>
  </p:clrMapOvr>
</p:sld>
</file>

<file path=ppt/theme/theme1.xml><?xml version="1.0" encoding="utf-8"?>
<a:theme xmlns:a="http://schemas.openxmlformats.org/drawingml/2006/main" name="Ventegra2024">
  <a:themeElements>
    <a:clrScheme name="Ventegra 2024">
      <a:dk1>
        <a:srgbClr val="3B3B3B"/>
      </a:dk1>
      <a:lt1>
        <a:sysClr val="window" lastClr="FFFFFF"/>
      </a:lt1>
      <a:dk2>
        <a:srgbClr val="042647"/>
      </a:dk2>
      <a:lt2>
        <a:srgbClr val="F2F2F2"/>
      </a:lt2>
      <a:accent1>
        <a:srgbClr val="094D8F"/>
      </a:accent1>
      <a:accent2>
        <a:srgbClr val="005DAA"/>
      </a:accent2>
      <a:accent3>
        <a:srgbClr val="E87F08"/>
      </a:accent3>
      <a:accent4>
        <a:srgbClr val="FC9C00"/>
      </a:accent4>
      <a:accent5>
        <a:srgbClr val="0099CC"/>
      </a:accent5>
      <a:accent6>
        <a:srgbClr val="839753"/>
      </a:accent6>
      <a:hlink>
        <a:srgbClr val="0070C0"/>
      </a:hlink>
      <a:folHlink>
        <a:srgbClr val="50B4C8"/>
      </a:folHlink>
    </a:clrScheme>
    <a:fontScheme name="Ventegra 2024">
      <a:majorFont>
        <a:latin typeface="Roboto Ligh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ntegra2024" id="{695005FB-7B20-49A3-BDA1-C586233E9208}" vid="{7C56F85E-9E28-4F73-9072-7C751F2081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Ventegra</Template>
  <TotalTime>548</TotalTime>
  <Words>457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Lato</vt:lpstr>
      <vt:lpstr>Open Sans</vt:lpstr>
      <vt:lpstr>Roboto Light</vt:lpstr>
      <vt:lpstr>Ventegra2024</vt:lpstr>
      <vt:lpstr>Respiratory Illnesses</vt:lpstr>
      <vt:lpstr>What are respiratory illnesses?</vt:lpstr>
      <vt:lpstr>Flu, COVID-19, and RSV</vt:lpstr>
      <vt:lpstr>PowerPoint Presentation</vt:lpstr>
      <vt:lpstr>Layer Prevention Strategies</vt:lpstr>
      <vt:lpstr>PowerPoint Presentation</vt:lpstr>
      <vt:lpstr>We Can Stay Healthy Together! </vt:lpstr>
    </vt:vector>
  </TitlesOfParts>
  <Company>St. Louis College of Pharmacy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Teshome, Besu</dc:creator>
  <cp:lastModifiedBy>Cara Haskey</cp:lastModifiedBy>
  <cp:revision>21</cp:revision>
  <dcterms:created xsi:type="dcterms:W3CDTF">2020-10-03T18:49:17Z</dcterms:created>
  <dcterms:modified xsi:type="dcterms:W3CDTF">2024-10-18T22:37:10Z</dcterms:modified>
</cp:coreProperties>
</file>